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0" r:id="rId1"/>
  </p:sldMasterIdLst>
  <p:sldIdLst>
    <p:sldId id="256" r:id="rId2"/>
    <p:sldId id="257" r:id="rId3"/>
    <p:sldId id="296" r:id="rId4"/>
    <p:sldId id="260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80" r:id="rId14"/>
    <p:sldId id="281" r:id="rId15"/>
    <p:sldId id="282" r:id="rId16"/>
    <p:sldId id="283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78" r:id="rId28"/>
    <p:sldId id="27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 snapToGrid="0">
      <p:cViewPr varScale="1">
        <p:scale>
          <a:sx n="92" d="100"/>
          <a:sy n="92" d="100"/>
        </p:scale>
        <p:origin x="75" y="3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918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001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286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339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4579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1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7623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472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678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411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103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015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299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684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969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86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661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67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  <p:sldLayoutId id="2147484182" r:id="rId12"/>
    <p:sldLayoutId id="2147484183" r:id="rId13"/>
    <p:sldLayoutId id="2147484184" r:id="rId14"/>
    <p:sldLayoutId id="2147484185" r:id="rId15"/>
    <p:sldLayoutId id="2147484186" r:id="rId16"/>
    <p:sldLayoutId id="214748418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AAE3F2-69B3-4871-A0FB-36C4435467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sz="5400" dirty="0"/>
              <a:t>Лабораторная работа №1</a:t>
            </a:r>
            <a:r>
              <a:rPr lang="en-US" dirty="0"/>
              <a:t>4</a:t>
            </a:r>
            <a:br>
              <a:rPr lang="ru-RU" sz="5400" dirty="0"/>
            </a:br>
            <a:br>
              <a:rPr lang="ru-RU" sz="5400" dirty="0"/>
            </a:br>
            <a:r>
              <a:rPr lang="ru-RU" sz="2800" dirty="0"/>
              <a:t>Настройка файловых служб </a:t>
            </a:r>
            <a:r>
              <a:rPr lang="en-US" sz="2800" dirty="0"/>
              <a:t>Samba</a:t>
            </a:r>
            <a:br>
              <a:rPr lang="ru-RU" sz="5400" dirty="0"/>
            </a:br>
            <a:endParaRPr lang="ru-RU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7F376003-A5D7-40C8-87E1-622CAE3B0129}"/>
              </a:ext>
            </a:extLst>
          </p:cNvPr>
          <p:cNvSpPr txBox="1">
            <a:spLocks/>
          </p:cNvSpPr>
          <p:nvPr/>
        </p:nvSpPr>
        <p:spPr>
          <a:xfrm>
            <a:off x="611946" y="3798277"/>
            <a:ext cx="10630850" cy="14825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3314700" algn="l"/>
                <a:tab pos="3743325" algn="l"/>
              </a:tabLst>
            </a:pPr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Студент: БАНСИМБА КЛОДЕЛИ ДЬЕГРА</a:t>
            </a:r>
          </a:p>
          <a:p>
            <a:pPr>
              <a:tabLst>
                <a:tab pos="3314700" algn="l"/>
                <a:tab pos="5827395" algn="l"/>
              </a:tabLst>
            </a:pPr>
            <a:r>
              <a:rPr lang="ru-RU" sz="2400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Группа: НПИбд 02–22</a:t>
            </a:r>
          </a:p>
          <a:p>
            <a:pPr>
              <a:tabLst>
                <a:tab pos="3314700" algn="l"/>
                <a:tab pos="5827395" algn="l"/>
              </a:tabLst>
            </a:pPr>
            <a:endParaRPr lang="ru-RU" sz="24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3314700" algn="l"/>
                <a:tab pos="5827395" algn="l"/>
              </a:tabLst>
            </a:pPr>
            <a:r>
              <a:rPr lang="ru-RU" sz="2400" b="1" i="1" u="sng" kern="100" dirty="0">
                <a:latin typeface="Times New Roman" panose="02020603050405020304" pitchFamily="18" charset="0"/>
                <a:ea typeface="Droid Sans Fallback"/>
                <a:cs typeface="Times New Roman" panose="02020603050405020304" pitchFamily="18" charset="0"/>
              </a:rPr>
              <a:t>дисциплина:</a:t>
            </a:r>
            <a:r>
              <a:rPr lang="ru-RU" sz="2400" b="1" kern="100" dirty="0">
                <a:latin typeface="Times New Roman" panose="02020603050405020304" pitchFamily="18" charset="0"/>
                <a:ea typeface="Droid Sans Fallback"/>
                <a:cs typeface="Times New Roman" panose="02020603050405020304" pitchFamily="18" charset="0"/>
              </a:rPr>
              <a:t>  Администрирование сетевых подсистем (Lab </a:t>
            </a:r>
            <a:r>
              <a:rPr lang="en-US" sz="2400" b="1" kern="100" dirty="0">
                <a:latin typeface="Times New Roman" panose="02020603050405020304" pitchFamily="18" charset="0"/>
                <a:ea typeface="Droid Sans Fallback"/>
                <a:cs typeface="Times New Roman" panose="02020603050405020304" pitchFamily="18" charset="0"/>
              </a:rPr>
              <a:t>14</a:t>
            </a:r>
            <a:r>
              <a:rPr lang="ru-RU" sz="2400" kern="100" dirty="0">
                <a:latin typeface="Times New Roman" panose="02020603050405020304" pitchFamily="18" charset="0"/>
                <a:ea typeface="Droid Sans Fallback"/>
                <a:cs typeface="Times New Roman" panose="02020603050405020304" pitchFamily="18" charset="0"/>
              </a:rPr>
              <a:t>)</a:t>
            </a:r>
          </a:p>
          <a:p>
            <a:pPr>
              <a:tabLst>
                <a:tab pos="3314700" algn="l"/>
                <a:tab pos="5827395" algn="l"/>
              </a:tabLst>
            </a:pPr>
            <a:endParaRPr lang="ru-RU" sz="2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17365D"/>
              </a:buClr>
              <a:buSzPts val="2000"/>
            </a:pPr>
            <a:endParaRPr lang="ru-RU" sz="2400" b="1" dirty="0"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95884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ACA00C30-D499-4755-AAC5-B53E77B7788E}"/>
              </a:ext>
            </a:extLst>
          </p:cNvPr>
          <p:cNvSpPr txBox="1">
            <a:spLocks/>
          </p:cNvSpPr>
          <p:nvPr/>
        </p:nvSpPr>
        <p:spPr>
          <a:xfrm>
            <a:off x="348207" y="5935430"/>
            <a:ext cx="11495580" cy="83108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1.8. </a:t>
            </a:r>
            <a:r>
              <a:rPr lang="ru-RU" dirty="0"/>
              <a:t>Просмотр файла конфигурации межсетевого экрана для </a:t>
            </a:r>
            <a:r>
              <a:rPr lang="ru-RU" dirty="0" err="1"/>
              <a:t>Samba</a:t>
            </a:r>
            <a:r>
              <a:rPr lang="ru-RU" dirty="0"/>
              <a:t>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96E43CF-649B-4348-AE51-A43397064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380323"/>
            <a:ext cx="10571998" cy="970450"/>
          </a:xfrm>
        </p:spPr>
        <p:txBody>
          <a:bodyPr/>
          <a:lstStyle/>
          <a:p>
            <a:r>
              <a:rPr lang="ru-RU" dirty="0"/>
              <a:t>Настройка сервера </a:t>
            </a:r>
            <a:r>
              <a:rPr lang="en-US" dirty="0"/>
              <a:t>Samba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0FD5C8-1770-4D74-8657-0AEF5A77E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661" y="2557463"/>
            <a:ext cx="7770677" cy="3317875"/>
          </a:xfrm>
        </p:spPr>
      </p:pic>
    </p:spTree>
    <p:extLst>
      <p:ext uri="{BB962C8B-B14F-4D97-AF65-F5344CB8AC3E}">
        <p14:creationId xmlns:p14="http://schemas.microsoft.com/office/powerpoint/2010/main" val="3290940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2022AF4-279A-443F-BAE0-DCD8BE9DBDC6}"/>
              </a:ext>
            </a:extLst>
          </p:cNvPr>
          <p:cNvSpPr txBox="1">
            <a:spLocks/>
          </p:cNvSpPr>
          <p:nvPr/>
        </p:nvSpPr>
        <p:spPr>
          <a:xfrm>
            <a:off x="-44247" y="5079550"/>
            <a:ext cx="12280490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</a:t>
            </a:r>
            <a:r>
              <a:rPr lang="en-US" b="1" dirty="0"/>
              <a:t>. 1.9. </a:t>
            </a:r>
            <a:r>
              <a:rPr lang="ru-RU" dirty="0"/>
              <a:t>Настройка межсетевого экрана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622843B1-DAD3-4E7C-89D3-3C416FAE3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380323"/>
            <a:ext cx="10571998" cy="970450"/>
          </a:xfrm>
        </p:spPr>
        <p:txBody>
          <a:bodyPr/>
          <a:lstStyle/>
          <a:p>
            <a:r>
              <a:rPr lang="ru-RU" dirty="0"/>
              <a:t>Настройка сервера </a:t>
            </a:r>
            <a:r>
              <a:rPr lang="en-US" dirty="0"/>
              <a:t>Samba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2CFA23-D1C2-4F8F-B296-CC926A949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913" y="2701125"/>
            <a:ext cx="9601200" cy="2187712"/>
          </a:xfrm>
        </p:spPr>
      </p:pic>
    </p:spTree>
    <p:extLst>
      <p:ext uri="{BB962C8B-B14F-4D97-AF65-F5344CB8AC3E}">
        <p14:creationId xmlns:p14="http://schemas.microsoft.com/office/powerpoint/2010/main" val="831676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1" y="5229069"/>
            <a:ext cx="12191999" cy="16289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1.10. </a:t>
            </a:r>
            <a:r>
              <a:rPr lang="ru-RU" dirty="0"/>
              <a:t>Настройка прав доступа для каталога с разделяемым ресурсом. Просмотр контекста безопасности </a:t>
            </a:r>
            <a:r>
              <a:rPr lang="en-US" dirty="0" err="1"/>
              <a:t>SELinux</a:t>
            </a:r>
            <a:r>
              <a:rPr lang="ru-RU" dirty="0"/>
              <a:t> и его настройка. Проверка изменений контекста безопасности и разрешение экспортировать разделяемые ресурсы для чтения и записи. Просмотр UID нашего пользователя и в какие группы он включён. Попытка создать под нашим пользователем </a:t>
            </a:r>
            <a:r>
              <a:rPr lang="en-US" dirty="0" err="1"/>
              <a:t>claudely</a:t>
            </a:r>
            <a:r>
              <a:rPr lang="ru-RU" dirty="0"/>
              <a:t> файл на разделяемом ресурсе и добавление нашего пользователя </a:t>
            </a:r>
            <a:r>
              <a:rPr lang="en-US" dirty="0" err="1"/>
              <a:t>claudely</a:t>
            </a:r>
            <a:r>
              <a:rPr lang="ru-RU" dirty="0"/>
              <a:t> в базу пользователей Samba.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EC54257-3FDC-4ED1-9C91-B646D49B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380323"/>
            <a:ext cx="10571998" cy="970450"/>
          </a:xfrm>
        </p:spPr>
        <p:txBody>
          <a:bodyPr/>
          <a:lstStyle/>
          <a:p>
            <a:r>
              <a:rPr lang="ru-RU" dirty="0"/>
              <a:t>Настройка сервера </a:t>
            </a:r>
            <a:r>
              <a:rPr lang="en-US" dirty="0"/>
              <a:t>Samba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A9B291-1FA8-47EE-AA27-399281438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951" y="2334827"/>
            <a:ext cx="6754093" cy="3058289"/>
          </a:xfrm>
        </p:spPr>
      </p:pic>
    </p:spTree>
    <p:extLst>
      <p:ext uri="{BB962C8B-B14F-4D97-AF65-F5344CB8AC3E}">
        <p14:creationId xmlns:p14="http://schemas.microsoft.com/office/powerpoint/2010/main" val="2107632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120445" y="5769035"/>
            <a:ext cx="11951106" cy="125996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</a:t>
            </a:r>
            <a:r>
              <a:rPr lang="en-US" b="1" dirty="0"/>
              <a:t>. 2.1. </a:t>
            </a:r>
            <a:r>
              <a:rPr lang="ru-RU" dirty="0"/>
              <a:t>Установка на клиенте необходимых пакетов </a:t>
            </a:r>
            <a:r>
              <a:rPr lang="en-US" dirty="0"/>
              <a:t>samba</a:t>
            </a:r>
            <a:r>
              <a:rPr lang="ru-RU" dirty="0"/>
              <a:t>-</a:t>
            </a:r>
            <a:r>
              <a:rPr lang="en-US" dirty="0"/>
              <a:t>client </a:t>
            </a:r>
            <a:r>
              <a:rPr lang="en-US" dirty="0" err="1"/>
              <a:t>cifs</a:t>
            </a:r>
            <a:r>
              <a:rPr lang="ru-RU" dirty="0"/>
              <a:t>-</a:t>
            </a:r>
            <a:r>
              <a:rPr lang="en-US" dirty="0" err="1"/>
              <a:t>utils</a:t>
            </a:r>
            <a:r>
              <a:rPr lang="ru-RU" dirty="0"/>
              <a:t>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D594426-4FEA-4669-BB64-FCEEEC6A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16297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Монтирование файловой системы </a:t>
            </a:r>
            <a:r>
              <a:rPr lang="ru-RU" dirty="0" err="1"/>
              <a:t>Samba</a:t>
            </a:r>
            <a:r>
              <a:rPr lang="ru-RU" dirty="0"/>
              <a:t> на клиенте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DC5FF9-AFC8-4079-8028-6D0C8B5D7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755" y="2557463"/>
            <a:ext cx="5174489" cy="3317875"/>
          </a:xfrm>
        </p:spPr>
      </p:pic>
    </p:spTree>
    <p:extLst>
      <p:ext uri="{BB962C8B-B14F-4D97-AF65-F5344CB8AC3E}">
        <p14:creationId xmlns:p14="http://schemas.microsoft.com/office/powerpoint/2010/main" val="2399478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9832" y="5142947"/>
            <a:ext cx="12182168" cy="119461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2.2.</a:t>
            </a:r>
            <a:r>
              <a:rPr lang="ru-RU" dirty="0"/>
              <a:t> Просмотр на клиенте файла конфигурации межсетевого экрана для клиента </a:t>
            </a:r>
            <a:r>
              <a:rPr lang="ru-RU" dirty="0" err="1"/>
              <a:t>Samba</a:t>
            </a:r>
            <a:r>
              <a:rPr lang="ru-RU" dirty="0"/>
              <a:t>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EB447E41-116D-4A01-919C-44CEF4AC7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16297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Монтирование файловой системы </a:t>
            </a:r>
            <a:r>
              <a:rPr lang="ru-RU" dirty="0" err="1"/>
              <a:t>Samba</a:t>
            </a:r>
            <a:r>
              <a:rPr lang="ru-RU" dirty="0"/>
              <a:t> на клиенте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AAB82A-6BFC-4690-8350-5A5A49FE2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8" y="2854532"/>
            <a:ext cx="9601200" cy="2405685"/>
          </a:xfrm>
        </p:spPr>
      </p:pic>
    </p:spTree>
    <p:extLst>
      <p:ext uri="{BB962C8B-B14F-4D97-AF65-F5344CB8AC3E}">
        <p14:creationId xmlns:p14="http://schemas.microsoft.com/office/powerpoint/2010/main" val="1970418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5026856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2.3. </a:t>
            </a:r>
            <a:r>
              <a:rPr lang="ru-RU" dirty="0"/>
              <a:t>Настройка межсетевого экрана, создание на клиенте группы </a:t>
            </a:r>
            <a:r>
              <a:rPr lang="en-US" dirty="0" err="1"/>
              <a:t>sambagroup</a:t>
            </a:r>
            <a:r>
              <a:rPr lang="ru-RU" dirty="0"/>
              <a:t> и добавление в неё пользователя </a:t>
            </a:r>
            <a:r>
              <a:rPr lang="en-US" dirty="0" err="1"/>
              <a:t>claudely</a:t>
            </a:r>
            <a:r>
              <a:rPr lang="ru-RU" dirty="0"/>
              <a:t>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520D24AE-B661-481E-84EC-457B7A174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16297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Монтирование файловой системы </a:t>
            </a:r>
            <a:r>
              <a:rPr lang="ru-RU" dirty="0" err="1"/>
              <a:t>Samba</a:t>
            </a:r>
            <a:r>
              <a:rPr lang="ru-RU" dirty="0"/>
              <a:t> на клиенте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DC3C33-7360-47AF-8C74-1ED095CBB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184361"/>
            <a:ext cx="9601200" cy="2064078"/>
          </a:xfrm>
        </p:spPr>
      </p:pic>
    </p:spTree>
    <p:extLst>
      <p:ext uri="{BB962C8B-B14F-4D97-AF65-F5344CB8AC3E}">
        <p14:creationId xmlns:p14="http://schemas.microsoft.com/office/powerpoint/2010/main" val="865303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73742" y="5305842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2.4.</a:t>
            </a:r>
            <a:r>
              <a:rPr lang="ru-RU" dirty="0"/>
              <a:t> Изменение на клиенте в файле конфигурации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samba</a:t>
            </a:r>
            <a:r>
              <a:rPr lang="ru-RU" dirty="0"/>
              <a:t>/</a:t>
            </a:r>
            <a:r>
              <a:rPr lang="ru-RU" dirty="0" err="1"/>
              <a:t>smb.conf</a:t>
            </a:r>
            <a:r>
              <a:rPr lang="ru-RU" dirty="0"/>
              <a:t> параметра рабочей группы.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1E267AAB-BE7A-4BFA-B7EA-57859F468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16297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Монтирование файловой системы </a:t>
            </a:r>
            <a:r>
              <a:rPr lang="ru-RU" dirty="0" err="1"/>
              <a:t>Samba</a:t>
            </a:r>
            <a:r>
              <a:rPr lang="ru-RU" dirty="0"/>
              <a:t> на клиенте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EA3860-DF26-4350-8457-4B60EC291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493" y="2611341"/>
            <a:ext cx="8543014" cy="2757269"/>
          </a:xfrm>
        </p:spPr>
      </p:pic>
    </p:spTree>
    <p:extLst>
      <p:ext uri="{BB962C8B-B14F-4D97-AF65-F5344CB8AC3E}">
        <p14:creationId xmlns:p14="http://schemas.microsoft.com/office/powerpoint/2010/main" val="3420514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4608350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2.7. </a:t>
            </a:r>
            <a:r>
              <a:rPr lang="ru-RU" dirty="0"/>
              <a:t>Создание файла </a:t>
            </a:r>
            <a:r>
              <a:rPr lang="ru-RU" dirty="0" err="1"/>
              <a:t>smbusers</a:t>
            </a:r>
            <a:r>
              <a:rPr lang="ru-RU" dirty="0"/>
              <a:t> для настройки работы с </a:t>
            </a:r>
            <a:r>
              <a:rPr lang="ru-RU" dirty="0" err="1"/>
              <a:t>Samba</a:t>
            </a:r>
            <a:r>
              <a:rPr lang="ru-RU" dirty="0"/>
              <a:t> с помощью файла учётных данных в каталоге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samba</a:t>
            </a:r>
            <a:r>
              <a:rPr lang="ru-RU" dirty="0"/>
              <a:t>/.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30F3E65-3FF4-4319-BF36-26EAF06B9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16297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Монтирование файловой системы </a:t>
            </a:r>
            <a:r>
              <a:rPr lang="ru-RU" dirty="0" err="1"/>
              <a:t>Samba</a:t>
            </a:r>
            <a:r>
              <a:rPr lang="ru-RU" dirty="0"/>
              <a:t> на клиенте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6C5242-7613-41E1-811A-20EC9743B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8" y="2746171"/>
            <a:ext cx="9601200" cy="1862179"/>
          </a:xfrm>
        </p:spPr>
      </p:pic>
    </p:spTree>
    <p:extLst>
      <p:ext uri="{BB962C8B-B14F-4D97-AF65-F5344CB8AC3E}">
        <p14:creationId xmlns:p14="http://schemas.microsoft.com/office/powerpoint/2010/main" val="436971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4420524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2.8. </a:t>
            </a:r>
            <a:r>
              <a:rPr lang="ru-RU" dirty="0"/>
              <a:t>Добавление содержания в файл </a:t>
            </a:r>
            <a:r>
              <a:rPr lang="ru-RU" dirty="0" err="1"/>
              <a:t>smbusers</a:t>
            </a:r>
            <a:r>
              <a:rPr lang="ru-RU" dirty="0"/>
              <a:t>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39F471D8-65DC-4EDE-83EB-FD7D12667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16297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Монтирование файловой системы </a:t>
            </a:r>
            <a:r>
              <a:rPr lang="ru-RU" dirty="0" err="1"/>
              <a:t>Samba</a:t>
            </a:r>
            <a:r>
              <a:rPr lang="ru-RU" dirty="0"/>
              <a:t> на клиенте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D7283B-EFD7-4E02-AF26-FE0FB5934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966" y="2551604"/>
            <a:ext cx="7802064" cy="2248214"/>
          </a:xfrm>
        </p:spPr>
      </p:pic>
    </p:spTree>
    <p:extLst>
      <p:ext uri="{BB962C8B-B14F-4D97-AF65-F5344CB8AC3E}">
        <p14:creationId xmlns:p14="http://schemas.microsoft.com/office/powerpoint/2010/main" val="510478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5521738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2.9. </a:t>
            </a:r>
            <a:r>
              <a:rPr lang="ru-RU" dirty="0"/>
              <a:t>Добавление на клиенте в файле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fstab</a:t>
            </a:r>
            <a:r>
              <a:rPr lang="ru-RU" dirty="0"/>
              <a:t> строки.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A5D221B-0766-473C-8847-DBF0F1D8F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16297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Монтирование файловой системы </a:t>
            </a:r>
            <a:r>
              <a:rPr lang="ru-RU" dirty="0" err="1"/>
              <a:t>Samba</a:t>
            </a:r>
            <a:r>
              <a:rPr lang="ru-RU" dirty="0"/>
              <a:t> на клиенте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DC5EAD7-B004-4A0C-B5A6-D2AC54620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73" y="2557463"/>
            <a:ext cx="9550254" cy="3317875"/>
          </a:xfrm>
        </p:spPr>
      </p:pic>
    </p:spTree>
    <p:extLst>
      <p:ext uri="{BB962C8B-B14F-4D97-AF65-F5344CB8AC3E}">
        <p14:creationId xmlns:p14="http://schemas.microsoft.com/office/powerpoint/2010/main" val="396547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F4DA1-CE08-448A-B260-D2563735B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27368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1800" b="0" kern="0">
                <a:solidFill>
                  <a:srgbClr val="00000A"/>
                </a:solidFill>
                <a:effectLst/>
                <a:latin typeface="Times New Roman" panose="02020603050405020304" pitchFamily="18" charset="0"/>
              </a:rPr>
              <a:t>Целью данной работы является приобретение навыков настройки доступа групп пользователей к общим ресурсам по протоколу </a:t>
            </a:r>
            <a:r>
              <a:rPr lang="en-US" sz="1800" b="0" kern="0">
                <a:solidFill>
                  <a:srgbClr val="00000A"/>
                </a:solidFill>
                <a:effectLst/>
                <a:latin typeface="Times New Roman" panose="02020603050405020304" pitchFamily="18" charset="0"/>
              </a:rPr>
              <a:t>SMB</a:t>
            </a:r>
            <a:r>
              <a:rPr lang="ru-RU" sz="1800" b="0" kern="0">
                <a:solidFill>
                  <a:srgbClr val="00000A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fr-FR" sz="1800" b="1" kern="0">
              <a:solidFill>
                <a:srgbClr val="00000A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7EA7479-3C7C-4C02-96D6-F6646FCE8CB2}"/>
              </a:ext>
            </a:extLst>
          </p:cNvPr>
          <p:cNvSpPr txBox="1">
            <a:spLocks/>
          </p:cNvSpPr>
          <p:nvPr/>
        </p:nvSpPr>
        <p:spPr>
          <a:xfrm>
            <a:off x="745588" y="1216855"/>
            <a:ext cx="10534393" cy="105446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400" dirty="0"/>
              <a:t>Цель работы</a:t>
            </a:r>
          </a:p>
        </p:txBody>
      </p:sp>
    </p:spTree>
    <p:extLst>
      <p:ext uri="{BB962C8B-B14F-4D97-AF65-F5344CB8AC3E}">
        <p14:creationId xmlns:p14="http://schemas.microsoft.com/office/powerpoint/2010/main" val="265683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4263207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2.10. </a:t>
            </a:r>
            <a:r>
              <a:rPr lang="ru-RU" dirty="0"/>
              <a:t>Монтирование </a:t>
            </a:r>
            <a:r>
              <a:rPr lang="ru-RU"/>
              <a:t>общего ресурса.</a:t>
            </a:r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916C98E9-9270-47A0-B052-3DC939923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616297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Монтирование файловой системы </a:t>
            </a:r>
            <a:r>
              <a:rPr lang="ru-RU" dirty="0" err="1"/>
              <a:t>Samba</a:t>
            </a:r>
            <a:r>
              <a:rPr lang="ru-RU" dirty="0"/>
              <a:t> на клиенте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57B462-EF29-4054-BDAC-2508AD179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176" y="3351638"/>
            <a:ext cx="8735644" cy="952633"/>
          </a:xfrm>
        </p:spPr>
      </p:pic>
    </p:spTree>
    <p:extLst>
      <p:ext uri="{BB962C8B-B14F-4D97-AF65-F5344CB8AC3E}">
        <p14:creationId xmlns:p14="http://schemas.microsoft.com/office/powerpoint/2010/main" val="529764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5061750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3.1. </a:t>
            </a:r>
            <a:r>
              <a:rPr lang="ru-RU" dirty="0"/>
              <a:t>Переход на виртуальной машине </a:t>
            </a:r>
            <a:r>
              <a:rPr lang="ru-RU" dirty="0" err="1"/>
              <a:t>server</a:t>
            </a:r>
            <a:r>
              <a:rPr lang="ru-RU" dirty="0"/>
              <a:t> в каталог для внесения изменений в настройки внутреннего окружения /</a:t>
            </a:r>
            <a:r>
              <a:rPr lang="ru-RU" dirty="0" err="1"/>
              <a:t>vagrant</a:t>
            </a:r>
            <a:r>
              <a:rPr lang="ru-RU" dirty="0"/>
              <a:t>/</a:t>
            </a:r>
            <a:r>
              <a:rPr lang="ru-RU" dirty="0" err="1"/>
              <a:t>provision</a:t>
            </a:r>
            <a:r>
              <a:rPr lang="ru-RU" dirty="0"/>
              <a:t>/</a:t>
            </a:r>
            <a:r>
              <a:rPr lang="ru-RU" dirty="0" err="1"/>
              <a:t>server</a:t>
            </a:r>
            <a:r>
              <a:rPr lang="ru-RU" dirty="0"/>
              <a:t>/, создание в нём каталога </a:t>
            </a:r>
            <a:r>
              <a:rPr lang="ru-RU" dirty="0" err="1"/>
              <a:t>smb</a:t>
            </a:r>
            <a:r>
              <a:rPr lang="ru-RU" dirty="0"/>
              <a:t>, в который помещаем в соответствующие подкаталоги конфигурационные файлы. Создание в каталоге /</a:t>
            </a:r>
            <a:r>
              <a:rPr lang="en-US" dirty="0"/>
              <a:t>vagrant</a:t>
            </a:r>
            <a:r>
              <a:rPr lang="ru-RU" dirty="0"/>
              <a:t>/</a:t>
            </a:r>
            <a:r>
              <a:rPr lang="en-US" dirty="0"/>
              <a:t>provision</a:t>
            </a:r>
            <a:r>
              <a:rPr lang="ru-RU" dirty="0"/>
              <a:t>/</a:t>
            </a:r>
            <a:r>
              <a:rPr lang="en-US" dirty="0"/>
              <a:t>server</a:t>
            </a:r>
            <a:r>
              <a:rPr lang="ru-RU" dirty="0"/>
              <a:t> исполняемого файла </a:t>
            </a:r>
            <a:r>
              <a:rPr lang="en-US" dirty="0" err="1"/>
              <a:t>smb</a:t>
            </a:r>
            <a:r>
              <a:rPr lang="ru-RU" dirty="0"/>
              <a:t>.</a:t>
            </a:r>
            <a:r>
              <a:rPr lang="en-US" dirty="0" err="1"/>
              <a:t>sh</a:t>
            </a:r>
            <a:r>
              <a:rPr lang="ru-RU" dirty="0"/>
              <a:t>.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944E5A6-F5A7-47BC-81FF-DAEFFFA14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946064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Внесение изменений в настройки внутреннего окружения виртуальных машин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257C5D-EB6D-476A-9963-3C3E7498E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2780981"/>
            <a:ext cx="9601200" cy="2280769"/>
          </a:xfrm>
        </p:spPr>
      </p:pic>
    </p:spTree>
    <p:extLst>
      <p:ext uri="{BB962C8B-B14F-4D97-AF65-F5344CB8AC3E}">
        <p14:creationId xmlns:p14="http://schemas.microsoft.com/office/powerpoint/2010/main" val="1393833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5802645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3.2. </a:t>
            </a:r>
            <a:r>
              <a:rPr lang="ru-RU" dirty="0"/>
              <a:t>Открытие файла на редактирование и добавление в него скрипта.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9EB7E12C-6DCA-40C3-BC54-DFB7B0C61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946064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Внесение изменений в настройки внутреннего окружения виртуальных машин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3056F4-2A48-4D0B-BA09-02E404017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533" y="2557463"/>
            <a:ext cx="3200933" cy="3317875"/>
          </a:xfrm>
        </p:spPr>
      </p:pic>
    </p:spTree>
    <p:extLst>
      <p:ext uri="{BB962C8B-B14F-4D97-AF65-F5344CB8AC3E}">
        <p14:creationId xmlns:p14="http://schemas.microsoft.com/office/powerpoint/2010/main" val="2848281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-1" y="5045283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3.3. </a:t>
            </a:r>
            <a:r>
              <a:rPr lang="ru-RU" dirty="0"/>
              <a:t>Переход на виртуальной машине </a:t>
            </a:r>
            <a:r>
              <a:rPr lang="ru-RU" dirty="0" err="1"/>
              <a:t>client</a:t>
            </a:r>
            <a:r>
              <a:rPr lang="ru-RU" dirty="0"/>
              <a:t> в каталог для внесения изменений в настройки внутреннего окружения /</a:t>
            </a:r>
            <a:r>
              <a:rPr lang="ru-RU" dirty="0" err="1"/>
              <a:t>vagrant</a:t>
            </a:r>
            <a:r>
              <a:rPr lang="ru-RU" dirty="0"/>
              <a:t>/</a:t>
            </a:r>
            <a:r>
              <a:rPr lang="ru-RU" dirty="0" err="1"/>
              <a:t>provision</a:t>
            </a:r>
            <a:r>
              <a:rPr lang="ru-RU" dirty="0"/>
              <a:t>/</a:t>
            </a:r>
            <a:r>
              <a:rPr lang="ru-RU" dirty="0" err="1"/>
              <a:t>client</a:t>
            </a:r>
            <a:r>
              <a:rPr lang="ru-RU" dirty="0"/>
              <a:t>/, создание в нём каталог </a:t>
            </a:r>
            <a:r>
              <a:rPr lang="ru-RU" dirty="0" err="1"/>
              <a:t>smb</a:t>
            </a:r>
            <a:r>
              <a:rPr lang="ru-RU" dirty="0"/>
              <a:t>, в который помещаем в соответствующие подкаталоги конфигурационные файлы. Создание в каталоге /</a:t>
            </a:r>
            <a:r>
              <a:rPr lang="ru-RU" dirty="0" err="1"/>
              <a:t>vagrant</a:t>
            </a:r>
            <a:r>
              <a:rPr lang="ru-RU" dirty="0"/>
              <a:t>/</a:t>
            </a:r>
            <a:r>
              <a:rPr lang="ru-RU" dirty="0" err="1"/>
              <a:t>provision</a:t>
            </a:r>
            <a:r>
              <a:rPr lang="ru-RU" dirty="0"/>
              <a:t>/</a:t>
            </a:r>
            <a:r>
              <a:rPr lang="ru-RU" dirty="0" err="1"/>
              <a:t>client</a:t>
            </a:r>
            <a:r>
              <a:rPr lang="ru-RU" dirty="0"/>
              <a:t> исполняемого файла smb.sh.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E51A859C-1935-4431-981D-6F5E6D1F6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946064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Внесение изменений в настройки внутреннего окружения виртуальных машин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E531F4-7850-4357-84C3-E7FBF028F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2666661"/>
            <a:ext cx="9601200" cy="2145323"/>
          </a:xfrm>
        </p:spPr>
      </p:pic>
    </p:spTree>
    <p:extLst>
      <p:ext uri="{BB962C8B-B14F-4D97-AF65-F5344CB8AC3E}">
        <p14:creationId xmlns:p14="http://schemas.microsoft.com/office/powerpoint/2010/main" val="606186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5761140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3.4. </a:t>
            </a:r>
            <a:r>
              <a:rPr lang="ru-RU" dirty="0"/>
              <a:t>Открытие файла на редактирование и добавление в него скрипта.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739BD562-81A1-4E22-9003-D5B00B2B2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946064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Внесение изменений в настройки внутреннего окружения виртуальных машин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85DF9F-66F3-4E01-BA0A-F1128C680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239" y="2557463"/>
            <a:ext cx="6141521" cy="3317875"/>
          </a:xfrm>
        </p:spPr>
      </p:pic>
    </p:spTree>
    <p:extLst>
      <p:ext uri="{BB962C8B-B14F-4D97-AF65-F5344CB8AC3E}">
        <p14:creationId xmlns:p14="http://schemas.microsoft.com/office/powerpoint/2010/main" val="1377482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-1" y="4510276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3.5. </a:t>
            </a:r>
            <a:r>
              <a:rPr lang="ru-RU" dirty="0"/>
              <a:t>Добавление конфигураций в конфигурационном файле </a:t>
            </a:r>
            <a:r>
              <a:rPr lang="ru-RU" dirty="0" err="1"/>
              <a:t>Vagrantfile</a:t>
            </a:r>
            <a:r>
              <a:rPr lang="ru-RU" dirty="0"/>
              <a:t> для сервера.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05E06D3-96D5-4C92-BE0C-E5551218B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946064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Внесение изменений в настройки внутреннего окружения виртуальных машин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5EC9A4-32BF-4E24-A8C4-2E7510D23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913" y="2624096"/>
            <a:ext cx="9601200" cy="2214551"/>
          </a:xfrm>
        </p:spPr>
      </p:pic>
    </p:spTree>
    <p:extLst>
      <p:ext uri="{BB962C8B-B14F-4D97-AF65-F5344CB8AC3E}">
        <p14:creationId xmlns:p14="http://schemas.microsoft.com/office/powerpoint/2010/main" val="1182671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4607336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3.6. </a:t>
            </a:r>
            <a:r>
              <a:rPr lang="ru-RU" dirty="0"/>
              <a:t>Добавление конфигураций в конфигурационном файле </a:t>
            </a:r>
            <a:r>
              <a:rPr lang="ru-RU" dirty="0" err="1"/>
              <a:t>Vagrantfile</a:t>
            </a:r>
            <a:r>
              <a:rPr lang="ru-RU" dirty="0"/>
              <a:t> для клиента.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4AA449A9-F07B-4622-8147-28523EAC0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946064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Внесение изменений в настройки внутреннего окружения виртуальных машин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0BCE54-65E3-4A7D-8CBA-6E540E22C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096" y="3025267"/>
            <a:ext cx="8232912" cy="1891540"/>
          </a:xfrm>
        </p:spPr>
      </p:pic>
    </p:spTree>
    <p:extLst>
      <p:ext uri="{BB962C8B-B14F-4D97-AF65-F5344CB8AC3E}">
        <p14:creationId xmlns:p14="http://schemas.microsoft.com/office/powerpoint/2010/main" val="1992229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1DFA2F-E7A0-40CF-B898-6777106E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D64AC6-A604-401E-8729-373F18B34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ходе выполнения лабораторной работы были приобретены навыки настройки доступа групп пользователей к общим ресурсам по протоколу </a:t>
            </a:r>
            <a:r>
              <a:rPr lang="en-US" dirty="0"/>
              <a:t>SMB</a:t>
            </a:r>
            <a:r>
              <a:rPr lang="ru-RU" dirty="0"/>
              <a:t>.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127821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7C74B4F-E931-4F60-A5AD-DB108BDAC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949669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351227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0616D9-A4D2-4B03-88BB-1678D400B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380323"/>
            <a:ext cx="10571998" cy="970450"/>
          </a:xfrm>
        </p:spPr>
        <p:txBody>
          <a:bodyPr/>
          <a:lstStyle/>
          <a:p>
            <a:r>
              <a:rPr lang="ru-RU" dirty="0"/>
              <a:t>Настройка сервера </a:t>
            </a:r>
            <a:r>
              <a:rPr lang="en-US" dirty="0"/>
              <a:t>Samba</a:t>
            </a:r>
            <a:endParaRPr lang="ru-RU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6410CA56-958D-4631-9DCA-44EB9628BDF8}"/>
              </a:ext>
            </a:extLst>
          </p:cNvPr>
          <p:cNvSpPr txBox="1">
            <a:spLocks/>
          </p:cNvSpPr>
          <p:nvPr/>
        </p:nvSpPr>
        <p:spPr>
          <a:xfrm>
            <a:off x="809998" y="6165581"/>
            <a:ext cx="10571998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1.1. </a:t>
            </a:r>
            <a:r>
              <a:rPr lang="ru-RU" dirty="0"/>
              <a:t>Установка на сервере необходимых пакетов </a:t>
            </a:r>
            <a:r>
              <a:rPr lang="en-US" dirty="0"/>
              <a:t>samba </a:t>
            </a:r>
            <a:r>
              <a:rPr lang="en-US" dirty="0" err="1"/>
              <a:t>samba</a:t>
            </a:r>
            <a:r>
              <a:rPr lang="ru-RU" dirty="0"/>
              <a:t>-</a:t>
            </a:r>
            <a:r>
              <a:rPr lang="en-US" dirty="0"/>
              <a:t>client </a:t>
            </a:r>
            <a:r>
              <a:rPr lang="en-US" dirty="0" err="1"/>
              <a:t>cifs</a:t>
            </a:r>
            <a:r>
              <a:rPr lang="ru-RU" dirty="0"/>
              <a:t>-</a:t>
            </a:r>
            <a:r>
              <a:rPr lang="en-US" dirty="0" err="1"/>
              <a:t>utils</a:t>
            </a:r>
            <a:r>
              <a:rPr lang="ru-RU" dirty="0"/>
              <a:t>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1872C5-CA85-4FEA-B290-7D71845A1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786" y="2557463"/>
            <a:ext cx="6614427" cy="3317875"/>
          </a:xfrm>
        </p:spPr>
      </p:pic>
    </p:spTree>
    <p:extLst>
      <p:ext uri="{BB962C8B-B14F-4D97-AF65-F5344CB8AC3E}">
        <p14:creationId xmlns:p14="http://schemas.microsoft.com/office/powerpoint/2010/main" val="648966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E224147B-5BDF-4B0D-9A95-9E9B6D9005C7}"/>
              </a:ext>
            </a:extLst>
          </p:cNvPr>
          <p:cNvSpPr txBox="1">
            <a:spLocks/>
          </p:cNvSpPr>
          <p:nvPr/>
        </p:nvSpPr>
        <p:spPr>
          <a:xfrm>
            <a:off x="0" y="5185561"/>
            <a:ext cx="12093677" cy="65273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1.2. </a:t>
            </a:r>
            <a:r>
              <a:rPr lang="ru-RU" dirty="0"/>
              <a:t>Создание группы </a:t>
            </a:r>
            <a:r>
              <a:rPr lang="ru-RU" dirty="0" err="1"/>
              <a:t>sambagroup</a:t>
            </a:r>
            <a:r>
              <a:rPr lang="ru-RU" dirty="0"/>
              <a:t> для пользователей, которые будут работать с </a:t>
            </a:r>
            <a:r>
              <a:rPr lang="ru-RU" dirty="0" err="1"/>
              <a:t>Samba</a:t>
            </a:r>
            <a:r>
              <a:rPr lang="ru-RU" dirty="0"/>
              <a:t> сервером, и присвоение ей GID 1010. Добавление пользователя </a:t>
            </a:r>
            <a:r>
              <a:rPr lang="en-US" dirty="0" err="1"/>
              <a:t>claudely</a:t>
            </a:r>
            <a:r>
              <a:rPr lang="ru-RU" dirty="0"/>
              <a:t> к группе sambagroup и создание общего каталога в файловой системе Linux, в который предполагается монтировать разделяемые ресурсы.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500F8D2-AF9E-4EBD-ACF8-D7B1A3F7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380323"/>
            <a:ext cx="10571998" cy="970450"/>
          </a:xfrm>
        </p:spPr>
        <p:txBody>
          <a:bodyPr/>
          <a:lstStyle/>
          <a:p>
            <a:r>
              <a:rPr lang="ru-RU" dirty="0"/>
              <a:t>Настройка сервера </a:t>
            </a:r>
            <a:r>
              <a:rPr lang="en-US" dirty="0"/>
              <a:t>Samba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83366D-C432-4F60-86BB-A26762C40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56" y="3301873"/>
            <a:ext cx="9221487" cy="1829055"/>
          </a:xfrm>
        </p:spPr>
      </p:pic>
    </p:spTree>
    <p:extLst>
      <p:ext uri="{BB962C8B-B14F-4D97-AF65-F5344CB8AC3E}">
        <p14:creationId xmlns:p14="http://schemas.microsoft.com/office/powerpoint/2010/main" val="4236756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83204044-87F2-49AA-B835-A556F6EF83EB}"/>
              </a:ext>
            </a:extLst>
          </p:cNvPr>
          <p:cNvSpPr txBox="1">
            <a:spLocks/>
          </p:cNvSpPr>
          <p:nvPr/>
        </p:nvSpPr>
        <p:spPr>
          <a:xfrm>
            <a:off x="625918" y="5473745"/>
            <a:ext cx="10940160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1.3. </a:t>
            </a:r>
            <a:r>
              <a:rPr lang="ru-RU" dirty="0"/>
              <a:t>Изменение параметра рабочей группы в файле конфигурации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samba</a:t>
            </a:r>
            <a:r>
              <a:rPr lang="ru-RU" dirty="0"/>
              <a:t>/</a:t>
            </a:r>
            <a:r>
              <a:rPr lang="ru-RU" dirty="0" err="1"/>
              <a:t>smb.conf</a:t>
            </a:r>
            <a:r>
              <a:rPr lang="ru-RU" dirty="0"/>
              <a:t>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78373CC9-5128-4776-8944-760C5446F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380323"/>
            <a:ext cx="10571998" cy="970450"/>
          </a:xfrm>
        </p:spPr>
        <p:txBody>
          <a:bodyPr/>
          <a:lstStyle/>
          <a:p>
            <a:r>
              <a:rPr lang="ru-RU" dirty="0"/>
              <a:t>Настройка сервера </a:t>
            </a:r>
            <a:r>
              <a:rPr lang="en-US" dirty="0"/>
              <a:t>Samba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C19CC4-82C2-4AAC-8326-6C44850C7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202" y="2613122"/>
            <a:ext cx="7349596" cy="2610885"/>
          </a:xfrm>
        </p:spPr>
      </p:pic>
    </p:spTree>
    <p:extLst>
      <p:ext uri="{BB962C8B-B14F-4D97-AF65-F5344CB8AC3E}">
        <p14:creationId xmlns:p14="http://schemas.microsoft.com/office/powerpoint/2010/main" val="1206283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AEFB2B92-7962-41F5-B1AE-2AED08ADF21A}"/>
              </a:ext>
            </a:extLst>
          </p:cNvPr>
          <p:cNvSpPr txBox="1">
            <a:spLocks/>
          </p:cNvSpPr>
          <p:nvPr/>
        </p:nvSpPr>
        <p:spPr>
          <a:xfrm>
            <a:off x="0" y="6105270"/>
            <a:ext cx="12192000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1.4. </a:t>
            </a:r>
            <a:r>
              <a:rPr lang="ru-RU" dirty="0"/>
              <a:t>Добавление раздела с описанием общего доступа к разделяемому ресурсу в конце файла /</a:t>
            </a:r>
            <a:r>
              <a:rPr lang="ru-RU" dirty="0" err="1"/>
              <a:t>srv</a:t>
            </a:r>
            <a:r>
              <a:rPr lang="ru-RU" dirty="0"/>
              <a:t>/</a:t>
            </a:r>
            <a:r>
              <a:rPr lang="ru-RU" dirty="0" err="1"/>
              <a:t>sambashare</a:t>
            </a:r>
            <a:r>
              <a:rPr lang="ru-RU" dirty="0"/>
              <a:t>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79F9343-AC80-461D-B0CE-851A5595B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380323"/>
            <a:ext cx="10571998" cy="970450"/>
          </a:xfrm>
        </p:spPr>
        <p:txBody>
          <a:bodyPr/>
          <a:lstStyle/>
          <a:p>
            <a:r>
              <a:rPr lang="ru-RU" dirty="0"/>
              <a:t>Настройка сервера </a:t>
            </a:r>
            <a:r>
              <a:rPr lang="en-US" dirty="0"/>
              <a:t>Samba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14F26F-BCE9-417F-AC2C-CC3E6FB60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115546"/>
            <a:ext cx="9601200" cy="2201708"/>
          </a:xfrm>
        </p:spPr>
      </p:pic>
    </p:spTree>
    <p:extLst>
      <p:ext uri="{BB962C8B-B14F-4D97-AF65-F5344CB8AC3E}">
        <p14:creationId xmlns:p14="http://schemas.microsoft.com/office/powerpoint/2010/main" val="2860228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A821427F-BBF1-44D9-8FCD-BF40F95FB8FE}"/>
              </a:ext>
            </a:extLst>
          </p:cNvPr>
          <p:cNvSpPr txBox="1">
            <a:spLocks/>
          </p:cNvSpPr>
          <p:nvPr/>
        </p:nvSpPr>
        <p:spPr>
          <a:xfrm>
            <a:off x="590142" y="5282618"/>
            <a:ext cx="11011712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1.5. </a:t>
            </a:r>
            <a:r>
              <a:rPr lang="ru-RU" dirty="0"/>
              <a:t>Проверка отсутствия синтаксических ошибок в файле </a:t>
            </a:r>
            <a:r>
              <a:rPr lang="ru-RU" dirty="0" err="1"/>
              <a:t>smb.conf</a:t>
            </a:r>
            <a:r>
              <a:rPr lang="ru-RU" dirty="0"/>
              <a:t>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281FAC35-497A-4942-8571-C1E356123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380323"/>
            <a:ext cx="10571998" cy="970450"/>
          </a:xfrm>
        </p:spPr>
        <p:txBody>
          <a:bodyPr/>
          <a:lstStyle/>
          <a:p>
            <a:r>
              <a:rPr lang="ru-RU" dirty="0"/>
              <a:t>Настройка сервера </a:t>
            </a:r>
            <a:r>
              <a:rPr lang="en-US" dirty="0"/>
              <a:t>Samba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267AB8-E133-42AE-9153-14D1AFD85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8" y="2897409"/>
            <a:ext cx="9601200" cy="1890559"/>
          </a:xfrm>
        </p:spPr>
      </p:pic>
    </p:spTree>
    <p:extLst>
      <p:ext uri="{BB962C8B-B14F-4D97-AF65-F5344CB8AC3E}">
        <p14:creationId xmlns:p14="http://schemas.microsoft.com/office/powerpoint/2010/main" val="3554309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F67B4066-6BEA-4DF1-AF58-C3830BD462CF}"/>
              </a:ext>
            </a:extLst>
          </p:cNvPr>
          <p:cNvSpPr txBox="1">
            <a:spLocks/>
          </p:cNvSpPr>
          <p:nvPr/>
        </p:nvSpPr>
        <p:spPr>
          <a:xfrm>
            <a:off x="275301" y="5982620"/>
            <a:ext cx="12192000" cy="97045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1.6. </a:t>
            </a:r>
            <a:r>
              <a:rPr lang="ru-RU" dirty="0"/>
              <a:t>Запуск демона </a:t>
            </a:r>
            <a:r>
              <a:rPr lang="ru-RU" dirty="0" err="1"/>
              <a:t>Samba</a:t>
            </a:r>
            <a:r>
              <a:rPr lang="ru-RU" dirty="0"/>
              <a:t> и просмотр его статуса.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C460B8C-C18F-4A4C-A7C6-A103EE093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380323"/>
            <a:ext cx="10571998" cy="970450"/>
          </a:xfrm>
        </p:spPr>
        <p:txBody>
          <a:bodyPr/>
          <a:lstStyle/>
          <a:p>
            <a:r>
              <a:rPr lang="ru-RU" dirty="0"/>
              <a:t>Настройка сервера </a:t>
            </a:r>
            <a:r>
              <a:rPr lang="en-US" dirty="0"/>
              <a:t>Samba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8E20F2-F9DC-4E71-A3E7-B389AE660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328" y="2557463"/>
            <a:ext cx="6631343" cy="3317875"/>
          </a:xfrm>
        </p:spPr>
      </p:pic>
    </p:spTree>
    <p:extLst>
      <p:ext uri="{BB962C8B-B14F-4D97-AF65-F5344CB8AC3E}">
        <p14:creationId xmlns:p14="http://schemas.microsoft.com/office/powerpoint/2010/main" val="1533197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F337DFC8-BA2C-434A-A18F-11A04C4EF077}"/>
              </a:ext>
            </a:extLst>
          </p:cNvPr>
          <p:cNvSpPr txBox="1">
            <a:spLocks/>
          </p:cNvSpPr>
          <p:nvPr/>
        </p:nvSpPr>
        <p:spPr>
          <a:xfrm>
            <a:off x="181895" y="5519262"/>
            <a:ext cx="11828206" cy="57237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1.7. </a:t>
            </a:r>
            <a:r>
              <a:rPr lang="ru-RU" dirty="0"/>
              <a:t>Попытка подключения к серверу с помощью </a:t>
            </a:r>
            <a:r>
              <a:rPr lang="ru-RU" dirty="0" err="1"/>
              <a:t>smbclient</a:t>
            </a:r>
            <a:r>
              <a:rPr lang="ru-RU" dirty="0"/>
              <a:t>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B165451C-953D-4F71-BBA0-815390C5A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380323"/>
            <a:ext cx="10571998" cy="970450"/>
          </a:xfrm>
        </p:spPr>
        <p:txBody>
          <a:bodyPr/>
          <a:lstStyle/>
          <a:p>
            <a:r>
              <a:rPr lang="ru-RU" dirty="0"/>
              <a:t>Настройка сервера </a:t>
            </a:r>
            <a:r>
              <a:rPr lang="en-US" dirty="0"/>
              <a:t>Samba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CD6FF5-63FA-414C-8DD6-DA6A2A429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96" y="2698165"/>
            <a:ext cx="8217008" cy="2638015"/>
          </a:xfrm>
        </p:spPr>
      </p:pic>
    </p:spTree>
    <p:extLst>
      <p:ext uri="{BB962C8B-B14F-4D97-AF65-F5344CB8AC3E}">
        <p14:creationId xmlns:p14="http://schemas.microsoft.com/office/powerpoint/2010/main" val="14262180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580</TotalTime>
  <Words>721</Words>
  <Application>Microsoft Office PowerPoint</Application>
  <PresentationFormat>Widescreen</PresentationFormat>
  <Paragraphs>58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Garamond</vt:lpstr>
      <vt:lpstr>Times New Roman</vt:lpstr>
      <vt:lpstr>Wingdings 2</vt:lpstr>
      <vt:lpstr>Organic</vt:lpstr>
      <vt:lpstr>Лабораторная работа №14  Настройка файловых служб Samba </vt:lpstr>
      <vt:lpstr>PowerPoint Presentation</vt:lpstr>
      <vt:lpstr>Настройка сервера Samba</vt:lpstr>
      <vt:lpstr>Настройка сервера Samba</vt:lpstr>
      <vt:lpstr>Настройка сервера Samba</vt:lpstr>
      <vt:lpstr>Настройка сервера Samba</vt:lpstr>
      <vt:lpstr>Настройка сервера Samba</vt:lpstr>
      <vt:lpstr>Настройка сервера Samba</vt:lpstr>
      <vt:lpstr>Настройка сервера Samba</vt:lpstr>
      <vt:lpstr>Настройка сервера Samba</vt:lpstr>
      <vt:lpstr>Настройка сервера Samba</vt:lpstr>
      <vt:lpstr>Настройка сервера Samba</vt:lpstr>
      <vt:lpstr>Монтирование файловой системы Samba на клиенте</vt:lpstr>
      <vt:lpstr>Монтирование файловой системы Samba на клиенте</vt:lpstr>
      <vt:lpstr>Монтирование файловой системы Samba на клиенте</vt:lpstr>
      <vt:lpstr>Монтирование файловой системы Samba на клиенте</vt:lpstr>
      <vt:lpstr>Монтирование файловой системы Samba на клиенте</vt:lpstr>
      <vt:lpstr>Монтирование файловой системы Samba на клиенте</vt:lpstr>
      <vt:lpstr>Монтирование файловой системы Samba на клиенте</vt:lpstr>
      <vt:lpstr>Монтирование файловой системы Samba на клиенте</vt:lpstr>
      <vt:lpstr>Внесение изменений в настройки внутреннего окружения виртуальных машин</vt:lpstr>
      <vt:lpstr>Внесение изменений в настройки внутреннего окружения виртуальных машин</vt:lpstr>
      <vt:lpstr>Внесение изменений в настройки внутреннего окружения виртуальных машин</vt:lpstr>
      <vt:lpstr>Внесение изменений в настройки внутреннего окружения виртуальных машин</vt:lpstr>
      <vt:lpstr>Внесение изменений в настройки внутреннего окружения виртуальных машин</vt:lpstr>
      <vt:lpstr>Внесение изменений в настройки внутреннего окружения виртуальных машин</vt:lpstr>
      <vt:lpstr>Вывод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№1</dc:title>
  <dc:creator>claudely</dc:creator>
  <cp:lastModifiedBy>Claudely Bansimba</cp:lastModifiedBy>
  <cp:revision>413</cp:revision>
  <dcterms:created xsi:type="dcterms:W3CDTF">2022-11-11T17:59:21Z</dcterms:created>
  <dcterms:modified xsi:type="dcterms:W3CDTF">2024-12-22T16:42:21Z</dcterms:modified>
</cp:coreProperties>
</file>